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72" r:id="rId2"/>
    <p:sldId id="473" r:id="rId3"/>
    <p:sldId id="462" r:id="rId4"/>
    <p:sldId id="463" r:id="rId5"/>
    <p:sldId id="464" r:id="rId6"/>
    <p:sldId id="465" r:id="rId7"/>
    <p:sldId id="466" r:id="rId8"/>
    <p:sldId id="467" r:id="rId9"/>
    <p:sldId id="468" r:id="rId10"/>
    <p:sldId id="469" r:id="rId11"/>
    <p:sldId id="470" r:id="rId12"/>
    <p:sldId id="471" r:id="rId13"/>
    <p:sldId id="398" r:id="rId14"/>
    <p:sldId id="399" r:id="rId15"/>
    <p:sldId id="400" r:id="rId16"/>
    <p:sldId id="401" r:id="rId17"/>
    <p:sldId id="402" r:id="rId18"/>
    <p:sldId id="403" r:id="rId19"/>
    <p:sldId id="404" r:id="rId20"/>
    <p:sldId id="405" r:id="rId21"/>
    <p:sldId id="406" r:id="rId22"/>
    <p:sldId id="407" r:id="rId23"/>
    <p:sldId id="408" r:id="rId24"/>
    <p:sldId id="409" r:id="rId25"/>
    <p:sldId id="410" r:id="rId26"/>
    <p:sldId id="411" r:id="rId27"/>
    <p:sldId id="412" r:id="rId28"/>
    <p:sldId id="413" r:id="rId29"/>
    <p:sldId id="414" r:id="rId30"/>
    <p:sldId id="415" r:id="rId31"/>
    <p:sldId id="416" r:id="rId32"/>
    <p:sldId id="417" r:id="rId33"/>
    <p:sldId id="418" r:id="rId34"/>
    <p:sldId id="419" r:id="rId35"/>
    <p:sldId id="420" r:id="rId36"/>
    <p:sldId id="421" r:id="rId37"/>
    <p:sldId id="422" r:id="rId38"/>
    <p:sldId id="423" r:id="rId39"/>
    <p:sldId id="424" r:id="rId40"/>
    <p:sldId id="425" r:id="rId41"/>
    <p:sldId id="426" r:id="rId42"/>
    <p:sldId id="427" r:id="rId43"/>
    <p:sldId id="428" r:id="rId44"/>
    <p:sldId id="429" r:id="rId45"/>
    <p:sldId id="430" r:id="rId46"/>
    <p:sldId id="431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E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40"/>
    <p:restoredTop sz="94687"/>
  </p:normalViewPr>
  <p:slideViewPr>
    <p:cSldViewPr snapToGrid="0">
      <p:cViewPr>
        <p:scale>
          <a:sx n="71" d="100"/>
          <a:sy n="71" d="100"/>
        </p:scale>
        <p:origin x="376" y="2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E1F2F-C7BA-4314-B80E-A33C26A68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334DED-726D-426F-8BC0-6FE3C8D91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F689A-4610-4FD0-BC7A-D3B5338C9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45192-163F-4D60-9B7F-BC6B18E95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53F4E-FB21-40F5-A66B-547A61844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74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63AA-2121-4633-A021-4D785943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038CA-7EC0-475E-8961-C583C813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0DC5C-FAB0-4F5D-8122-98626A435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691D6-6C3A-47F7-AD0C-45870D784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FC1DB-71AF-4291-8BB0-B83794403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93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B2860-5CB3-498F-9126-3A114B54C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E1C82-A4F9-42A7-82AC-79B6B8B7F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7BA78-7ED2-424E-8B34-8C0509DC4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6C0E3-EAB7-40DA-B559-CFA0CA268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36F04-6BDE-4926-AD7D-AF3E8B47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5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BE3A3-87EC-4F73-AEC6-6542E1F04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EBC76-9E30-418F-A44F-BD238FAE8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F031A-E2FD-41CA-9C8A-69ED56D72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DBB2F-498E-4FD8-9311-6120A68E5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770A2-FEE2-42AB-99A8-B051D9AC9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C04DB7-72ED-49F8-B523-33668439C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73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4CD7B-F8B9-4537-8871-B69663D56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01FF6-FE2D-4AE4-8E63-A65A1EACD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F030F-ED2C-452B-9376-6A5627CA2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3008E-E1BB-4F8A-8943-564D493FE0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D5DA96-1782-4DEC-9ADA-E96F28B17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A26CAA-0D85-422C-B1D6-B318E1A3B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D90FCD-1EB2-4401-922D-5F07DD6F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462C15-76BE-416E-B483-40B8395B9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4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81074-170D-4662-876F-A750550B9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6A5DCF-086B-4D77-AF2A-F7B0B59D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5F649-C1BE-46E5-9FF4-EA26D660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462FB-D745-46A1-BC28-E9A2A554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05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280667-253C-4C7E-9C45-ABA43558B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780FE-E590-40CA-9BD0-CC0177A17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A7E1E-09C8-4FD0-9781-2342D8819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FCD4-DB0A-45EB-9605-AFC61787F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9D83F-6EBC-4860-9E87-27B186802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2400E-6B5B-4AD5-A1C0-1A9FDBBC5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612FA-7F56-4AE6-8B61-9306CC581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1EA2C-6756-4A4B-B259-FCE008ED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C86C5-D345-4DA0-B05C-A52816A1A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63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8B13-888E-4E43-ACE2-081F44F53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5A948-C5C9-4CC5-ABC0-898AAC8997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83D52-6BAD-4E84-907E-EFE1BAB2C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93DCA-C99C-483A-866F-74DD2DE86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448F4-60DD-4AB3-9F58-6467281DF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3F53D2-FC9C-4345-8DFD-C5CEE6DFA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58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F1BF-72BD-4970-BBFC-4E3BDBED0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5F6570-8A13-410A-918B-8C57FD145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A85C5-FC93-4E53-A8FE-3DD0339E1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0881A-D996-44C9-8F8E-25DE13CA9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0D968-BABE-439D-AF46-C0C22F656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0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8271F-3114-4078-8B15-C3A97D5FE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F237DD-12CC-4F9B-848E-92B818C0D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B896B-6ED2-40EF-B70F-ADC02934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7144C-ABCC-4C74-A837-0D52818A9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6135B-19D1-47EB-AD22-7360DE83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4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4E8983-850B-4050-9A2A-F920E3ACE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77BFC-1CF6-4945-B803-21B088703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6A328-664F-421E-B815-2975E7D5B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EF064-E1DC-4229-993D-75ABDAECA020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993B4-D46F-4124-A46A-254AB5553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AE97B-F46F-40FF-9F11-4C9C75275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12753-E1E8-4CAE-96F5-91C6FF8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3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5FDD4E-8E75-9742-B86A-823BD2812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123518"/>
            <a:ext cx="2019300" cy="1104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865686-9C6C-2E4E-9ECD-DD9927B30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34499"/>
            <a:ext cx="2019300" cy="11049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B0E879F-1E63-BE41-AF16-9CB81DC3B9C3}"/>
              </a:ext>
            </a:extLst>
          </p:cNvPr>
          <p:cNvSpPr txBox="1">
            <a:spLocks/>
          </p:cNvSpPr>
          <p:nvPr/>
        </p:nvSpPr>
        <p:spPr>
          <a:xfrm>
            <a:off x="3380312" y="2235200"/>
            <a:ext cx="5431376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br>
              <a:rPr lang="fa-IR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r>
              <a:rPr lang="fa-IR" sz="4800" b="1" dirty="0">
                <a:solidFill>
                  <a:srgbClr val="0393D1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فصل چهارم</a:t>
            </a:r>
            <a:br>
              <a:rPr lang="en-US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r>
              <a:rPr lang="fa-IR" sz="54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چطور قبول </a:t>
            </a:r>
            <a:r>
              <a:rPr lang="fa-IR" sz="5400" b="1" dirty="0" err="1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بشم</a:t>
            </a:r>
            <a:r>
              <a:rPr lang="en-US" sz="54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rPr>
              <a:t>؟</a:t>
            </a:r>
            <a:br>
              <a:rPr lang="en-US" sz="4800" b="1" dirty="0"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</a:br>
            <a:endParaRPr lang="en-US" sz="4800" b="1" dirty="0">
              <a:latin typeface="YEKANBAKH-HEAVY" pitchFamily="2" charset="-78"/>
              <a:ea typeface="YEKANBAKH-HEAVY" pitchFamily="2" charset="-78"/>
              <a:cs typeface="YEKANBAKH-HEAVY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BB3EBB-CB0A-EF49-8204-52B0C72D7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123716"/>
            <a:ext cx="38100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84484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4A9A7DE-C761-BA4C-8406-C634170EE92F}"/>
              </a:ext>
            </a:extLst>
          </p:cNvPr>
          <p:cNvSpPr txBox="1">
            <a:spLocks/>
          </p:cNvSpPr>
          <p:nvPr/>
        </p:nvSpPr>
        <p:spPr>
          <a:xfrm>
            <a:off x="838200" y="10657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فهرست مطالب</a:t>
            </a:r>
            <a:endParaRPr lang="en-US" b="1" dirty="0">
              <a:latin typeface="Yekan Bakh" pitchFamily="2" charset="-78"/>
              <a:ea typeface="Yekan Bakh" pitchFamily="2" charset="-78"/>
              <a:cs typeface="Yekan Bakh" pitchFamily="2" charset="-78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47DD38-0068-1743-84E9-909F08B574A1}"/>
              </a:ext>
            </a:extLst>
          </p:cNvPr>
          <p:cNvSpPr txBox="1">
            <a:spLocks/>
          </p:cNvSpPr>
          <p:nvPr/>
        </p:nvSpPr>
        <p:spPr>
          <a:xfrm>
            <a:off x="838200" y="23301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en-US" b="1" dirty="0" err="1">
                <a:latin typeface="Yekan Bakh" pitchFamily="2" charset="-78"/>
                <a:ea typeface="Yekan Bakh" pitchFamily="2" charset="-78"/>
                <a:cs typeface="Yekan Bakh" pitchFamily="2" charset="-78"/>
              </a:rPr>
              <a:t>ا</a:t>
            </a:r>
            <a:r>
              <a:rPr lang="fa-IR" b="1" dirty="0" err="1">
                <a:latin typeface="Yekan Bakh" pitchFamily="2" charset="-78"/>
                <a:ea typeface="Yekan Bakh" pitchFamily="2" charset="-78"/>
                <a:cs typeface="Yekan Bakh" pitchFamily="2" charset="-78"/>
              </a:rPr>
              <a:t>بزارهای</a:t>
            </a:r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 قبولی</a:t>
            </a:r>
          </a:p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پیشنهاد ویژه</a:t>
            </a:r>
          </a:p>
          <a:p>
            <a:pPr algn="r" rtl="1"/>
            <a:r>
              <a:rPr lang="fa-IR" b="1" dirty="0" err="1">
                <a:latin typeface="Yekan Bakh" pitchFamily="2" charset="-78"/>
                <a:ea typeface="Yekan Bakh" pitchFamily="2" charset="-78"/>
                <a:cs typeface="Yekan Bakh" pitchFamily="2" charset="-78"/>
              </a:rPr>
              <a:t>گارانتی</a:t>
            </a:r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 ها</a:t>
            </a:r>
          </a:p>
          <a:p>
            <a:pPr algn="r" rtl="1"/>
            <a:r>
              <a:rPr lang="fa-IR" b="1" dirty="0" err="1">
                <a:latin typeface="Yekan Bakh" pitchFamily="2" charset="-78"/>
                <a:ea typeface="Yekan Bakh" pitchFamily="2" charset="-78"/>
                <a:cs typeface="Yekan Bakh" pitchFamily="2" charset="-78"/>
              </a:rPr>
              <a:t>صمانت</a:t>
            </a:r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 های اجرایی</a:t>
            </a:r>
          </a:p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پشتیبانی</a:t>
            </a:r>
          </a:p>
          <a:p>
            <a:pPr algn="r" rtl="1"/>
            <a:r>
              <a:rPr lang="fa-IR" b="1" dirty="0">
                <a:latin typeface="Yekan Bakh" pitchFamily="2" charset="-78"/>
                <a:ea typeface="Yekan Bakh" pitchFamily="2" charset="-78"/>
                <a:cs typeface="Yekan Bakh" pitchFamily="2" charset="-78"/>
              </a:rPr>
              <a:t>مزایا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7E3460-C431-754B-AF6F-8670AA61A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96" y="838328"/>
            <a:ext cx="4105557" cy="4105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48F303-A66E-4B47-9E34-19F50C734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123518"/>
            <a:ext cx="20193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3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B085AE8-5BA0-D045-9D1F-55D1752F2F7E}"/>
              </a:ext>
            </a:extLst>
          </p:cNvPr>
          <p:cNvGrpSpPr/>
          <p:nvPr/>
        </p:nvGrpSpPr>
        <p:grpSpPr>
          <a:xfrm>
            <a:off x="6905298" y="3367936"/>
            <a:ext cx="4052380" cy="707886"/>
            <a:chOff x="8267893" y="1047509"/>
            <a:chExt cx="2726303" cy="70788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1E86C6A-258F-7F4C-B060-31281CED8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6A177C8-0AFB-284A-AF57-F43C718A81C0}"/>
                </a:ext>
              </a:extLst>
            </p:cNvPr>
            <p:cNvSpPr txBox="1"/>
            <p:nvPr/>
          </p:nvSpPr>
          <p:spPr>
            <a:xfrm>
              <a:off x="8267893" y="1047509"/>
              <a:ext cx="23999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4000" b="1" dirty="0">
                  <a:solidFill>
                    <a:srgbClr val="283E8F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بخش اول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70E65EA-AFD0-8B45-ABDA-3E7FA80CD453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49E6729-002F-1146-8739-432C7742B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010E309-AC7C-C64D-BD1E-BBE697F7EC2E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4704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6B1BD91-0B07-F24B-8C48-78655D59AACD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24280B-25A4-D04A-97B5-640A0960C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0FD83B-14CE-3B49-9058-9A3B13C05EB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3516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D998331-0256-5447-BED0-91F6A3218B4D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E8DF70B-45C5-3C4B-B204-750047174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3657E9-3588-C94D-ADF3-F1B03398EC54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8257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83171F7-4982-F048-82D4-E0691116915A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19EE586-0C50-7944-B634-D7CAF24FF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09653D5-2E01-5C4D-9E8D-F6F5444C838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2698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E182AB4-9F86-9E4F-8BE2-E96153440140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0FC1931-E419-3C4B-8ED0-D43D68FA5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A327EA5-4418-C443-88FF-6309B531523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265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314D9F4-41B3-9C46-AFB0-905B462BB585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CC622F-8F12-2343-B09D-DAB9B33CA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A3F2F4-0634-8141-97F4-7F19B1845275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0111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FEFCF86-208A-8245-B708-C0E9A4B9140C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FC1997-D589-374D-8F34-DC3A04E8C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19602C4-4A45-7C44-80EC-5A3B635B0281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0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7658357-178B-E741-A858-38007915442C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309156D-5D66-F74C-BF0C-2A2C83A04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B19494-7BC0-D641-AF77-07B17B218309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248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C7732B3-A398-5E49-8E7A-F7FF31FE2713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D8D78B7-1535-D948-A9CF-27C3C774D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A69017-9E73-5A45-9E29-E6B7CA6681E4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6604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3DAA7EB-E95D-0A41-96BB-821E91213B41}"/>
              </a:ext>
            </a:extLst>
          </p:cNvPr>
          <p:cNvGrpSpPr/>
          <p:nvPr/>
        </p:nvGrpSpPr>
        <p:grpSpPr>
          <a:xfrm>
            <a:off x="6905298" y="3367936"/>
            <a:ext cx="4052380" cy="707886"/>
            <a:chOff x="8267893" y="1047509"/>
            <a:chExt cx="2726303" cy="70788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F1281FB-C515-E74F-86C3-D3542DDB6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2F223B-2658-BE47-BAFE-8459EC8CBB4A}"/>
                </a:ext>
              </a:extLst>
            </p:cNvPr>
            <p:cNvSpPr txBox="1"/>
            <p:nvPr/>
          </p:nvSpPr>
          <p:spPr>
            <a:xfrm>
              <a:off x="8267893" y="1047509"/>
              <a:ext cx="23999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4000" b="1" dirty="0">
                  <a:solidFill>
                    <a:srgbClr val="283E8F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بخش دوم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E34711B-AE3D-B440-AE56-2373D9F62793}"/>
              </a:ext>
            </a:extLst>
          </p:cNvPr>
          <p:cNvGrpSpPr/>
          <p:nvPr/>
        </p:nvGrpSpPr>
        <p:grpSpPr>
          <a:xfrm>
            <a:off x="8347062" y="1047509"/>
            <a:ext cx="2647134" cy="488034"/>
            <a:chOff x="8347062" y="1047509"/>
            <a:chExt cx="2647134" cy="4880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D90B379-448D-494C-A9E5-929939A16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E8DC7CB-4F7E-1D46-BDE0-01919F9CA187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2915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AC136AE-4416-5F46-BB23-CF34E70D2F66}"/>
              </a:ext>
            </a:extLst>
          </p:cNvPr>
          <p:cNvGrpSpPr/>
          <p:nvPr/>
        </p:nvGrpSpPr>
        <p:grpSpPr>
          <a:xfrm>
            <a:off x="8347062" y="1047509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7F9B29E-593F-7D4C-8875-DE8871071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2BFB4F6-3D32-864A-BC89-75F6293E6C8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درآمدش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چقدره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25C38F3-47A6-2743-824A-717C826E23E1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D9D4DDF-8BC9-3447-932F-F5B6931A4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864AC5-9905-5B43-B886-44B58F332E66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9050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6785BEA-E542-974F-BA20-355C38AC51F1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42902D5-37B9-8E46-8193-7DE174997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61E552-0EB4-7046-8A5B-E64B5CC6FCE3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1656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AEB063F-1BA0-764C-B0A1-A1CC3761B54F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0D99EA6-CF2E-604B-9254-C3873FE3C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575370-C8E0-5A48-B7B6-5DCC7C387B52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6911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30AFF68-E4A5-D848-B07A-B824DD93D209}"/>
              </a:ext>
            </a:extLst>
          </p:cNvPr>
          <p:cNvGrpSpPr/>
          <p:nvPr/>
        </p:nvGrpSpPr>
        <p:grpSpPr>
          <a:xfrm>
            <a:off x="6865885" y="3249695"/>
            <a:ext cx="4052380" cy="707886"/>
            <a:chOff x="8267893" y="1047509"/>
            <a:chExt cx="2726303" cy="70788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242227-5D60-BF4F-B925-64497818A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DAF011A-06CE-7847-8A23-84051F00D093}"/>
                </a:ext>
              </a:extLst>
            </p:cNvPr>
            <p:cNvSpPr txBox="1"/>
            <p:nvPr/>
          </p:nvSpPr>
          <p:spPr>
            <a:xfrm>
              <a:off x="8267893" y="1047509"/>
              <a:ext cx="23999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4000" b="1" dirty="0">
                  <a:solidFill>
                    <a:srgbClr val="283E8F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بخش سوم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ED45DC9-7557-CF41-B229-1B8CF56D3AC9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2A688DA-1E21-1C44-95FB-9A550C8FF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46C4A2-D291-8D48-8E51-C449F5FF7E75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622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E1651B2-9033-054A-BA75-48950BCF875E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4E463E-6225-9249-A66D-F78906605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B7133E0-F38F-D14C-89A4-3E25D8EFD8F3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7009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257F2C5-5BB3-594F-81CC-E44EA7BE4F1A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3B8F71A-3267-7C41-AA44-F837EC51F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A31707E-7740-6F4E-9C82-44FA6DB6675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453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0B53F6A-8652-2846-83B4-099EB4BBD625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F8FF901-9E6B-9448-B884-0AAB6BE5D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CA367D4-A465-3B4F-9DF0-F1B6672900BB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2207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1EBF10F-A7AC-064A-97D3-C1604DB66F4E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032D49E-C3C4-9644-A62A-2DAFE4EF6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100EE5-2353-E540-BDD3-8847D6B2E79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260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A8B092B-B365-0848-98BC-CB1AF41B60E7}"/>
              </a:ext>
            </a:extLst>
          </p:cNvPr>
          <p:cNvGrpSpPr/>
          <p:nvPr/>
        </p:nvGrpSpPr>
        <p:grpSpPr>
          <a:xfrm>
            <a:off x="8470632" y="1047508"/>
            <a:ext cx="2647134" cy="769441"/>
            <a:chOff x="8347062" y="1047509"/>
            <a:chExt cx="2647134" cy="769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BE0BEFE-3855-5945-B7C4-6A72CDB78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71B731F-C927-7940-9747-FC16B8CD089B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  <a:p>
              <a:pPr algn="r" rtl="1"/>
              <a:r>
                <a:rPr lang="fa-IR" sz="2000" b="1" dirty="0" err="1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پیشتهاد</a:t>
              </a:r>
              <a:r>
                <a:rPr lang="fa-IR" sz="2000" b="1" dirty="0">
                  <a:solidFill>
                    <a:srgbClr val="EEA842"/>
                  </a:solidFill>
                  <a:latin typeface="Yekan Bakh" pitchFamily="2" charset="-78"/>
                  <a:ea typeface="Yekan Bakh" pitchFamily="2" charset="-78"/>
                  <a:cs typeface="Yekan Bakh" pitchFamily="2" charset="-78"/>
                </a:rPr>
                <a:t> ویژه</a:t>
              </a:r>
              <a:endParaRPr lang="en-IR" sz="2000" b="1" dirty="0">
                <a:solidFill>
                  <a:srgbClr val="EEA842"/>
                </a:solidFill>
                <a:latin typeface="Yekan Bakh" pitchFamily="2" charset="-78"/>
                <a:ea typeface="Yekan Bakh" pitchFamily="2" charset="-78"/>
                <a:cs typeface="Yekan Bakh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2134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0717DCF-67C4-204A-B15F-36A7F7DCD821}"/>
              </a:ext>
            </a:extLst>
          </p:cNvPr>
          <p:cNvGrpSpPr/>
          <p:nvPr/>
        </p:nvGrpSpPr>
        <p:grpSpPr>
          <a:xfrm>
            <a:off x="6865885" y="3249695"/>
            <a:ext cx="4052380" cy="707886"/>
            <a:chOff x="8267893" y="1047509"/>
            <a:chExt cx="2726303" cy="70788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1ED48C7-B1FD-4E48-A806-6DB3AFF46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FD1CBD0-B334-0F4F-BB2F-B3937617374B}"/>
                </a:ext>
              </a:extLst>
            </p:cNvPr>
            <p:cNvSpPr txBox="1"/>
            <p:nvPr/>
          </p:nvSpPr>
          <p:spPr>
            <a:xfrm>
              <a:off x="8267893" y="1047509"/>
              <a:ext cx="23999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4000" b="1" dirty="0">
                  <a:solidFill>
                    <a:srgbClr val="283E8F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بخش چهارم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B0FBEC5-58BC-0B47-A682-4F41AB35DBBB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1E5B989-3E06-5649-A6C5-AE0AB2EDF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BA7D716-AD50-1F4D-9DFF-9BBF191C6196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6203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7AE8383-786E-9845-AE78-634E23B932EF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2D3EFB9-1BF4-6D42-AFF3-CDB0E0F4C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79CEB1D-6B25-0F45-AA0B-23D8286296F9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6155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0700FA8-0BA7-1C45-9FE4-8D67A0A040A8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D0CEBAF-3C8E-5C4C-9892-4B6EED968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A19866-0677-9B41-B5C4-7E24BF862AE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5925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9C8209E-D5A0-DD48-8F1A-F1B927FC08C6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4AD496E-D2F6-FC41-BCCC-99965F6AC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4D0F8C-081D-C249-BB66-347623B2F775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9708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9EB2BF-5056-2A4C-A574-829918B7E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913" y="3176752"/>
            <a:ext cx="3567352" cy="7808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F266EE-8348-CD42-AF02-7DDDD2C34F3C}"/>
              </a:ext>
            </a:extLst>
          </p:cNvPr>
          <p:cNvSpPr txBox="1"/>
          <p:nvPr/>
        </p:nvSpPr>
        <p:spPr>
          <a:xfrm>
            <a:off x="6865885" y="3249695"/>
            <a:ext cx="3567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b="1" dirty="0">
                <a:solidFill>
                  <a:srgbClr val="283E8F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بخش پنجم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C756F2-597E-F94B-99A0-376A29CA2BD7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FD50B81-E425-4943-90B4-391F944CB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E334464-D266-6B43-87D4-3298A44574DC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0053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DA8B516-C03D-6A44-8068-58FDC842005B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BCE089-15BA-EA41-AAA3-23D92C993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12D3A2B-D843-3A45-A236-7934D88AFDDE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4452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965FE8B-C6DD-1B46-9351-4A1119EE0B4F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19DDCDE-66D7-934E-821F-86FE5621A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3D0C63-1A20-1940-984C-7CF1C5906460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4035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6321BF4-8D78-1B42-80BB-121C1E892DD0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F0772EB-9057-B64C-BFBC-5F401DDE0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3FCAC4C-B1C5-5D46-9A84-C4DE4F6ECB31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20449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C95676B-60E6-264B-999A-D6D36A805067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EB8993A-B0C6-1C4F-8B11-4BAF65DB3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75F9DA1-340F-B649-A3B9-5131AC5ADE5D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97156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B55F54D-3D80-7847-94BC-1E67848FC000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13D7CAA-A54D-BA40-83D6-2BE22AD3D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9829268-C706-BA4D-A3A9-AF541EE2D9F0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0112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6B5EC2-A0F5-8E44-B58A-928CE4B57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913" y="3176752"/>
            <a:ext cx="3567352" cy="7808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3C0ADC-9BAB-5D43-983E-316577107FC0}"/>
              </a:ext>
            </a:extLst>
          </p:cNvPr>
          <p:cNvSpPr txBox="1"/>
          <p:nvPr/>
        </p:nvSpPr>
        <p:spPr>
          <a:xfrm>
            <a:off x="6865885" y="3249695"/>
            <a:ext cx="3567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b="1" dirty="0">
                <a:solidFill>
                  <a:srgbClr val="283E8F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بخش ششم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BA480-487A-3641-B461-DFBCC6727D0D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9839103-857C-794E-90BD-617E553E5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85C85E3-B0D1-FA4B-92A6-950F4355A1CC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5601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93F7671-2F64-1A4E-989E-E277CC32DD7E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BB1DCED-6629-CC42-8765-056A1D3F7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1E3784E-4219-F644-8FC6-69CC399E0FFF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1358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019231B-33CB-2947-A150-137F577468F1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BC0EE7B-87C2-D643-B147-835B8C2E7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44B94A8-9FA2-B342-B30E-FF073C94A4FB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8625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DAAA83B-3DC4-1449-BA67-628D07CEB9D5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25A774D-020D-1F44-BBE4-346EAA0CA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4CC44A5-A329-5540-BB57-5E8387F8D93A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5897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97D0941-DC56-DE46-AA01-B74C0B858EBB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8E7481-20AA-A145-91E9-C7DFAE75C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F2730A-897E-9649-A8C3-5D23B95431C5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12970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ED48882-E656-684F-879E-02AE01ED6E31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0B1E7B0-5F3F-DB43-8F55-636C5017D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D2BE769-E551-FB43-A820-7842544F0610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0698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D243BC0-2346-6540-AE75-B637F0DB185B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803A0DB-53CE-A144-879C-761A04A83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4D83ACC-D360-6F4E-AE02-71C6F7216B24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8359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89EC2D6-2F22-CF4E-ABBD-6DFF978A5C1F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FA21442-B69A-BE4C-B82E-28CF14AF4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B50D8E-C1C7-544D-A6BC-769DBD37497E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0141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CD7AD52-F88F-9B4E-9725-D3464921A481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A3ABA5F-2682-7345-937E-0FA93C022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DC2E01-7CAE-F342-B80F-6B3C38837AAC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0362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C6CE61-6547-7841-8757-3BA426DB8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913" y="3176752"/>
            <a:ext cx="3567352" cy="7808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984032-99BF-164C-A6FC-AD975D326D42}"/>
              </a:ext>
            </a:extLst>
          </p:cNvPr>
          <p:cNvSpPr txBox="1"/>
          <p:nvPr/>
        </p:nvSpPr>
        <p:spPr>
          <a:xfrm>
            <a:off x="6865885" y="3249695"/>
            <a:ext cx="3567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b="1" dirty="0">
                <a:solidFill>
                  <a:srgbClr val="283E8F"/>
                </a:solidFill>
                <a:latin typeface="YEKANBAKH-HEAVY" pitchFamily="2" charset="-78"/>
                <a:ea typeface="YEKANBAKH-HEAVY" pitchFamily="2" charset="-78"/>
                <a:cs typeface="YEKANBAKH-HEAVY" pitchFamily="2" charset="-78"/>
              </a:rPr>
              <a:t>بخش هفتم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5948B5-8162-4F43-A06C-88A932FB4D15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89E14F8-C51C-F142-8E9F-A54AA87C1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DB5366F-A31D-014C-B7E1-C0E7C5B3CEC3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42871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0192359-03AB-B44C-B8D4-905FE60B8F38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FC7B89F-556A-3A4A-B6F8-ECA9A34D5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B3B7FD-A0B8-7041-98AB-724CED2C41B9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2921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AE520CB-DAD5-4A46-87F6-F644401CEF9A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C9E7A8E-7FAA-5C49-B6C1-2EF397240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2FA2E31-0882-094F-90CB-FB9FF2A1DD10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21615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6407F91-854E-2341-AFCE-DE1C7DDFC8FA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C0F5D2-0D63-C54F-BB33-8D10CA289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07E192-AF26-C041-A82D-EAD7D4F8FFC0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1523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1012541-431F-284E-A413-C3C7C451399F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A443E2-6E74-A946-9F68-D7F851CDA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6A3C6E6-4A1A-2F4C-99E1-8A686767CB75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2893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966549B-73A2-C544-9D84-FD6D376170C8}"/>
              </a:ext>
            </a:extLst>
          </p:cNvPr>
          <p:cNvGrpSpPr/>
          <p:nvPr/>
        </p:nvGrpSpPr>
        <p:grpSpPr>
          <a:xfrm>
            <a:off x="8470632" y="1047508"/>
            <a:ext cx="2647134" cy="488034"/>
            <a:chOff x="8347062" y="1047509"/>
            <a:chExt cx="2647134" cy="4880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947A464-6EBB-4D46-ABB0-1EEF3197B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4203" y="1047509"/>
              <a:ext cx="2399993" cy="4880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7472727-5CB6-EB4D-A637-ED4C0D983801}"/>
                </a:ext>
              </a:extLst>
            </p:cNvPr>
            <p:cNvSpPr txBox="1"/>
            <p:nvPr/>
          </p:nvSpPr>
          <p:spPr>
            <a:xfrm>
              <a:off x="8347062" y="1047509"/>
              <a:ext cx="23208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چطور قبول </a:t>
              </a:r>
              <a:r>
                <a:rPr lang="fa-IR" sz="2400" b="1" dirty="0" err="1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بشم</a:t>
              </a:r>
              <a:r>
                <a:rPr lang="fa-IR" sz="2400" b="1" dirty="0">
                  <a:solidFill>
                    <a:srgbClr val="0393D1"/>
                  </a:solidFill>
                  <a:latin typeface="YEKANBAKH-HEAVY" pitchFamily="2" charset="-78"/>
                  <a:ea typeface="YEKANBAKH-HEAVY" pitchFamily="2" charset="-78"/>
                  <a:cs typeface="YEKANBAKH-HEAVY" pitchFamily="2" charset="-78"/>
                </a:rPr>
                <a:t>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019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234</Words>
  <Application>Microsoft Macintosh PowerPoint</Application>
  <PresentationFormat>Widescreen</PresentationFormat>
  <Paragraphs>69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Yekan Bakh</vt:lpstr>
      <vt:lpstr>YEKANBAKH-HEAVY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mohammadkarimi62@gmail.com</dc:creator>
  <cp:lastModifiedBy>Microsoft Office User</cp:lastModifiedBy>
  <cp:revision>4</cp:revision>
  <dcterms:created xsi:type="dcterms:W3CDTF">2022-03-26T04:19:29Z</dcterms:created>
  <dcterms:modified xsi:type="dcterms:W3CDTF">2022-04-10T19:16:11Z</dcterms:modified>
</cp:coreProperties>
</file>