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32"/>
    <p:restoredTop sz="94687"/>
  </p:normalViewPr>
  <p:slideViewPr>
    <p:cSldViewPr snapToGrid="0">
      <p:cViewPr varScale="1">
        <p:scale>
          <a:sx n="82" d="100"/>
          <a:sy n="82" d="100"/>
        </p:scale>
        <p:origin x="168" y="2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F6A8-E848-4B78-9595-6D276FB9BF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D030B3-558A-4AE5-880D-ADC3C0211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0A489-FA31-4884-8C7B-C4AFCB2B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568AC-43B3-4F43-B761-962ED61A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F5CE9-93AA-4D51-BEA0-C10DF99C6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1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05C23-E8B0-4577-B171-28250432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A1200-E277-4EB0-9476-CE2E01924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43E85-68B9-4750-92C3-47DA185A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22C8D-7998-4C78-8225-794B32B65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9BDF8-1D28-4613-8708-2390657E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32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C12D-E780-4BD6-BA51-B48AFB634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31633-540A-42CB-A808-7B54A8FB2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BE932-F3DD-4162-AFE8-7958D1A5C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9F17E-9EC1-4E5D-B428-DE45F721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62B99-E290-47BB-92C1-FE373D91D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3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CE9C-9951-4B5E-AC16-CA43150F6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94BFE-351D-463A-9245-01E8F27A0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F9B65B-A004-443B-85C7-DE50294FAD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5287E-DE6D-42CC-AB08-1ACB03C41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5F47DB-405F-4AC3-BB38-C5E68DD14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0EFAB-7744-43F5-9693-B4621940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0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7708-DF23-4371-9258-DD7B0F47E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33F2D-236E-4569-BF04-D4EF05BB5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5A26D5-AD71-482C-8D4B-258EE758D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5CD4F-3201-496A-B365-CFEC4DEA4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2E5027-C17D-4A68-8BF8-C19C75ABE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5D3CF6-2A15-404D-AFA8-C9C38200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7509D2-ECAC-47DF-A412-DDF3DA253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0268C3-3ECF-4F47-B827-BAE5A876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BB8EA-94B1-4646-B266-F9C7BCB8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020FF4-30A8-43B1-9C1C-AD2E3D1ED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70176-A256-495C-9C33-9A25CE13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7AB13-2928-499C-9671-08FC8C403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6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A1D3C5-CE7A-4BE7-B783-60A17F72C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596FED-0C2F-4FA8-94DC-39835915C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D977C-B789-4CF4-8978-9E367851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8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FE44E-4254-4037-A21E-457377777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8ABBE-0B56-4A15-8CEB-D9CA88302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BCAF1-39CA-4C7E-9C0C-D1F467765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9A079-4B77-4160-BF79-1F2BA25E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D912D-A9D4-4DAD-9D75-1F4E12D98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5299F-30E1-4A0B-B5CE-C34B2CF16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9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3F49-58CA-4ABF-944A-A1EEE522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65794A-23DD-4E05-9B88-620CB228B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7E58A-B953-4031-A1A8-864229B54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64E74-2B1E-4F38-B7D2-546AD3AC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EAEDC5-4E44-4660-9AF9-ED943191D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2DF2C-3832-4DA8-A32E-D3C8E939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8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1B57-0D8B-4D7C-91A8-00E5DA440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0B65D-C7D3-4DFF-80D2-70B56DE75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44299-6FE9-43A8-BCD3-8693CAE34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0C176-8D0E-4728-862A-8C06989F2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B40F3-FF7C-4551-BA24-2D012ED49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53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353160-DDD0-4871-B1B9-70D4B5A127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96A805-DE09-4088-AE15-2AD7940EC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3870C-3F9A-4183-A349-7660090E2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58641-3C9F-41D3-ADA7-3AB746C3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34A2E-0AAC-4126-8FC7-F47BAA03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4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9A649E-9DBC-4071-807A-73812DB92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3FEC5-6F1B-403C-A7D9-42B416662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DF9D-B9DD-454A-94B7-C35576C35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DB3F6-054F-428A-94C5-5D54369C541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FD182-BF8A-4043-ABDF-9CC2842AB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DECBA-371A-4A92-8693-A66D77A1CD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38DD2-657A-432D-9186-36EA109E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2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ACFF0-4FAE-9446-AC52-0FD91A32F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123518"/>
            <a:ext cx="2019300" cy="1104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97991A-47A7-3943-8279-914D3434A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34499"/>
            <a:ext cx="2019300" cy="1104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AEB76F-05A3-D947-B8DE-50CD8B56D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309972"/>
            <a:ext cx="4622400" cy="308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E8D0AC1-3C6B-D74E-A485-2CBE5B95D605}"/>
              </a:ext>
            </a:extLst>
          </p:cNvPr>
          <p:cNvSpPr txBox="1">
            <a:spLocks/>
          </p:cNvSpPr>
          <p:nvPr/>
        </p:nvSpPr>
        <p:spPr>
          <a:xfrm>
            <a:off x="4518729" y="2235200"/>
            <a:ext cx="424761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br>
              <a:rPr lang="fa-IR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r>
              <a:rPr lang="fa-IR" sz="4800" b="1" dirty="0">
                <a:solidFill>
                  <a:srgbClr val="0393D1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فصل سوم</a:t>
            </a:r>
            <a:br>
              <a:rPr lang="en-US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r>
              <a:rPr lang="fa-IR" sz="5400" b="1" dirty="0" err="1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درآمدش</a:t>
            </a:r>
            <a:r>
              <a:rPr lang="fa-IR" sz="54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 </a:t>
            </a:r>
            <a:r>
              <a:rPr lang="fa-IR" sz="5400" b="1" dirty="0" err="1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چقدره</a:t>
            </a:r>
            <a:r>
              <a:rPr lang="en-US" sz="54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؟</a:t>
            </a:r>
            <a:br>
              <a:rPr lang="en-US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endParaRPr lang="en-US" sz="4800" b="1" dirty="0">
              <a:latin typeface="YEKANBAKH-HEAVY" pitchFamily="2" charset="-78"/>
              <a:ea typeface="YEKANBAKH-HEAVY" pitchFamily="2" charset="-78"/>
              <a:cs typeface="YEKANBAKH-HEAVY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3593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FE238E2-8B25-F34D-95FD-5C660355B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6162"/>
            <a:ext cx="10515600" cy="1325563"/>
          </a:xfrm>
        </p:spPr>
        <p:txBody>
          <a:bodyPr/>
          <a:lstStyle/>
          <a:p>
            <a:pPr algn="r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فهرست مطالب</a:t>
            </a:r>
            <a:endParaRPr lang="en-US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5365BD-8DC8-EB4B-94A9-2F5B9765D9F2}"/>
              </a:ext>
            </a:extLst>
          </p:cNvPr>
          <p:cNvSpPr txBox="1">
            <a:spLocks/>
          </p:cNvSpPr>
          <p:nvPr/>
        </p:nvSpPr>
        <p:spPr>
          <a:xfrm>
            <a:off x="838200" y="231060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en-US" b="1" dirty="0" err="1">
                <a:latin typeface="Yekan Bakh" pitchFamily="2" charset="-78"/>
                <a:ea typeface="Yekan Bakh" pitchFamily="2" charset="-78"/>
                <a:cs typeface="Yekan Bakh" pitchFamily="2" charset="-78"/>
              </a:rPr>
              <a:t>ا</a:t>
            </a:r>
            <a:r>
              <a:rPr lang="fa-IR" b="1" dirty="0" err="1">
                <a:latin typeface="Yekan Bakh" pitchFamily="2" charset="-78"/>
                <a:ea typeface="Yekan Bakh" pitchFamily="2" charset="-78"/>
                <a:cs typeface="Yekan Bakh" pitchFamily="2" charset="-78"/>
              </a:rPr>
              <a:t>خذ</a:t>
            </a:r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 پروانه</a:t>
            </a:r>
          </a:p>
          <a:p>
            <a:pPr algn="r" rtl="1"/>
            <a:endParaRPr lang="fa-IR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درآمد مستقیم</a:t>
            </a:r>
          </a:p>
          <a:p>
            <a:pPr algn="r" rtl="1"/>
            <a:endParaRPr lang="fa-IR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درآمد غیرمستقیم</a:t>
            </a:r>
          </a:p>
          <a:p>
            <a:pPr marL="0" indent="0" algn="r" rtl="1">
              <a:buNone/>
            </a:pPr>
            <a:endParaRPr lang="fa-IR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استخدام</a:t>
            </a:r>
            <a:endParaRPr lang="en-US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D43E4D-99B3-4B42-AE2D-07232C1FC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123518"/>
            <a:ext cx="2019300" cy="1104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4F8DDD-CC75-1E47-8042-B53389D21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6863" y="934297"/>
            <a:ext cx="3957165" cy="3957165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49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733C937-9F71-9548-9D1D-2AD0AC2AFD61}"/>
              </a:ext>
            </a:extLst>
          </p:cNvPr>
          <p:cNvGrpSpPr/>
          <p:nvPr/>
        </p:nvGrpSpPr>
        <p:grpSpPr>
          <a:xfrm>
            <a:off x="8161867" y="1015378"/>
            <a:ext cx="2775609" cy="773780"/>
            <a:chOff x="8280401" y="1049244"/>
            <a:chExt cx="2098276" cy="77378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28A58CA-5784-174E-8495-90B3A54C5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3C6B409-641A-A74B-ADE7-DD0BF931BAE6}"/>
                </a:ext>
              </a:extLst>
            </p:cNvPr>
            <p:cNvSpPr txBox="1"/>
            <p:nvPr/>
          </p:nvSpPr>
          <p:spPr>
            <a:xfrm>
              <a:off x="8280401" y="1070799"/>
              <a:ext cx="20982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1882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BFFA886-508A-B345-9559-8531E18C4F7B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BDADBB-AF0A-B841-A1B6-4DA3C129E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F16D56-E7C7-184F-AD5D-07BF1CC3F58C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اخذ پروانه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9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47510EB-60CB-8B48-9529-D332521221EC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F7729AB-B7D3-4046-8B3C-380AC7E30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0FDA3F-6DED-914F-B263-32D51287EC2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اخذ پروانه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3859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B663B28-701D-CE41-8D81-DFE3EFF8FAB8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D362B9E-D7C5-9143-B19D-BCD83E832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C6572BD-EFCB-4A42-BC28-161C8A9839B7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اخذ پروانه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0134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</p:spTree>
    <p:extLst>
      <p:ext uri="{BB962C8B-B14F-4D97-AF65-F5344CB8AC3E}">
        <p14:creationId xmlns:p14="http://schemas.microsoft.com/office/powerpoint/2010/main" val="17236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FE3698C-7E98-7D4D-B1DB-F91F0604E1DE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844208-292E-E641-A153-05DAED631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D585F1-8F2B-AD4E-A5E4-C8EBA71EC88D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اخذ پروانه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7579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F6CED8C-BA19-0F4B-84EA-50ABAF80A2A1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EFDC0E-67BA-0344-AED6-8152186E4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B533A2-6C2C-D042-8643-19097E2D30A5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اخذ پروانه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4854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02DB64E-D145-A346-8993-E07B21555698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E6949AC-1DEC-CC42-8C8B-2F19309F9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E1999FD-D21D-E24A-8E2C-B29678AA49E1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اخذ پروانه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367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04CCE7-9ACB-8243-B2D6-256CA77A800D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60E8885-ABBC-E747-B1A6-D9D4BCC7C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09024F-D394-2245-BB39-0D0CD1253DD6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851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096DBFC-28FE-5C4B-A456-6FC7EFCC7575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8208351-2723-4248-BBBA-E1386EC0A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ED6254-E892-7346-872C-BFC05D485DB4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درآمد مستقیم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732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F0807BF-8F63-264D-8775-C2C62768768A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F984AD2-144A-F141-9E5C-B3CBD4D07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8200362-7192-B944-A94E-494ADB5B6204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درآمد مستقیم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1860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B3C306F-A61F-1E4E-AA1B-2429EAB08A2C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8BE494C-3CC3-844B-A8F5-5964D1EAC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76A15D5-08DB-3745-8C61-415D9326D37A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درآمد مستقیم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8265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4E6A62-3ACF-ED40-9C3F-C04A5F7F6C04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02139C7-0ED1-9248-9D6E-5F3AD5EC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A81249C-E12C-4645-8D59-562262943529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درآمد مستقیم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1359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6631292-D413-8D44-8A42-0AF5C261AAAE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99AA3BB-26F9-8044-B7F5-F435A0B35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FC3E854-C53F-F442-901F-095596197718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3118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9341FC9-0993-5049-A121-7F3F517AFEFE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67E24E5-D37E-7D41-A61E-4939D7E50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0E6B962-9E95-404D-9939-7B4D397F05B4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درآمد غیر مستقیم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3304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work\00electrovich\baner\webinar\3. درآمد Folder\jpg\3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" y="893"/>
            <a:ext cx="12188825" cy="68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BE55901-0780-294E-A2EC-B3E4A3BB078B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1B5F38D-4A99-CC45-BEE6-92CA0E7EB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822B1B-6BE0-0A42-B3DA-BBA20E09E193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درآمد غیر مستقیم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1777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0A084AA-15D1-A641-8287-E752893CA521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4262033-B359-5B4D-B779-F5F59F86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C6EB80E-956E-D743-A7F4-7B1088AB0C3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درآمد غیر مستقیم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3691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76E401B-A7A6-614A-9EA5-5244417B292B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4F89543-4946-7849-958D-8055CC725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4A8FF8-D2A0-AA4B-9035-29F394B767D2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980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8511CE5-9B77-204D-8BE8-E41A1A94CA28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72E46F0-44BD-124A-9436-FB2EA5707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F36378-0844-1A4F-B47F-AC700A858E71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استخدام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7760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663727C-BB0B-B840-B087-603A8DE09D30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8539221-6EA8-0846-8D24-A9E3BF0F4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70E24CF-14EC-1B4E-92A0-A4AABC0FB494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استخدام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486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8CE2C13-C526-484D-BAB2-8C5AD248E756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C8FAEC3-E770-7949-94C0-D37B69D8E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ADCDB3-857C-C04B-B626-AEA9469E0BBA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استخدام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8474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161E038-8A6E-484E-B190-2219862F2850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C3E8A35-6D89-974C-B2A0-4A865B42D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938AFC-9676-394F-9780-0A2AFF6744ED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استخدام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7036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EF97DF5-5942-C942-99AC-351569AB5CB1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2906F83-22E0-DC43-BB9D-3134E1FF5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3EA153-9670-204E-9D6E-B4C3336D4F5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استخدام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039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4DB14EE-840F-0242-9B26-B375910B9D87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497DCB2-0EC3-7141-8C3B-45ED74554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B5CED2-2D00-FF4D-81D2-E84CAEBE10C6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استخدام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1679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122</Words>
  <Application>Microsoft Macintosh PowerPoint</Application>
  <PresentationFormat>Widescreen</PresentationFormat>
  <Paragraphs>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Yekan Bakh</vt:lpstr>
      <vt:lpstr>YEKANBAKH-HEAVY</vt:lpstr>
      <vt:lpstr>Office Theme</vt:lpstr>
      <vt:lpstr>PowerPoint Presentation</vt:lpstr>
      <vt:lpstr>فهرست مطالب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سوم</dc:title>
  <dc:creator>mohammadkarimi62@gmail.com</dc:creator>
  <cp:lastModifiedBy>Microsoft Office User</cp:lastModifiedBy>
  <cp:revision>4</cp:revision>
  <dcterms:created xsi:type="dcterms:W3CDTF">2022-03-26T04:04:49Z</dcterms:created>
  <dcterms:modified xsi:type="dcterms:W3CDTF">2022-04-10T19:16:27Z</dcterms:modified>
</cp:coreProperties>
</file>