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4" r:id="rId2"/>
    <p:sldId id="455" r:id="rId3"/>
    <p:sldId id="446" r:id="rId4"/>
    <p:sldId id="447" r:id="rId5"/>
    <p:sldId id="448" r:id="rId6"/>
    <p:sldId id="449" r:id="rId7"/>
    <p:sldId id="451" r:id="rId8"/>
    <p:sldId id="452" r:id="rId9"/>
    <p:sldId id="450" r:id="rId10"/>
    <p:sldId id="368" r:id="rId11"/>
    <p:sldId id="369" r:id="rId12"/>
    <p:sldId id="453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EA842"/>
    <a:srgbClr val="0393D1"/>
    <a:srgbClr val="283D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9"/>
    <p:restoredTop sz="94687"/>
  </p:normalViewPr>
  <p:slideViewPr>
    <p:cSldViewPr snapToGrid="0">
      <p:cViewPr varScale="1">
        <p:scale>
          <a:sx n="78" d="100"/>
          <a:sy n="78" d="100"/>
        </p:scale>
        <p:origin x="200" y="2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41AB9-715F-4D40-937F-CC463691B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936B4-5FF2-401E-9143-64866F001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D6E7D-275E-430B-951C-2F337899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B4E32-13E2-4AC6-B48C-12967D95D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0D930-7277-4DD0-90C9-19B2CE953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07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8F9A-8B6F-4DF1-B904-D6EA53D2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D0E94-2550-490F-A106-FB984F84D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6CA29-76AC-43D5-8F97-A6F06E46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9848E-2C9B-48B4-B503-33EEEAA61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25ADE-F234-42AF-B746-E0FDE69D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4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30BC0-833E-4ED4-8793-5711875F0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B01CE-1523-4F65-BB96-3175248E0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62A6-53B7-4F38-B4E9-5416446B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7919B-C5B5-416F-BD39-8A8BF0354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ECB91-3308-4820-963F-B71542341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6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5304A-72A4-4319-B932-985E4859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BEC1B-391D-4F23-87CE-A05BB36F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7A18B-D009-4370-A86D-0DECFECEB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7FAB8-655B-4498-987D-76DF44C59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9E153-720D-45B2-B284-2E5EA4A37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CF3EF-D24A-44F4-ADC7-0D55BCEC2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4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2D443-BD0B-412A-A02F-24B6D2D5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78137-8542-424B-86FC-4C0C90DA6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3288C-1486-4479-B1E2-BC2BD11F7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9EA41E-D286-45CB-9F54-AF190D7176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ACD74C-6C9F-467A-82CC-FF14F5861B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BF042D-2B62-4F37-8A78-104B05706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912362-D7F2-4F45-9391-D4A79C96F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27759-BB02-4ADC-AE17-972DDF5F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44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ED4B-B40B-46FB-80EF-1517A78DD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5EFD69-48F7-4699-A0B8-2C27F303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001C3-ABF9-4487-B643-17B581C7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A4F46-6BE0-4333-9C46-3F97F1D8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6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8A181B-7821-4505-90AB-9C33AEC4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D0A9F-2D14-438E-997C-09852C6D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CC975-85F7-493B-B42E-2E832108A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6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D3B1-8ECB-4C7C-9F76-7BA08F55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07042-9739-4C57-91FC-57B3E5BCB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CA0C1-825F-4889-8AFE-B03F48523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E1CEA-D7DA-4414-83E7-008B699E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4F4A5-1AB9-4E3E-BDAD-095E20BEE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A5E68-81A9-4E1B-8425-5125A8A6E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40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9C7D8-70FA-44EE-84D9-5CD5FE76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29B637-6622-4BEE-B0FF-77BB472DC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A6B87-25E1-4A78-8377-7E258EDF1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6A842-62E8-4D27-9278-E54FDE41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F9142-CDEA-4D3E-9712-3C851BFA0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0BE68-34F3-4887-8E50-38C7D6352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E879-DECE-4BF9-A0BE-1B2E5998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A5E51-D68F-4375-A8A0-621323244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F0BB3-BFF4-443F-95FA-4E5540030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67532-703A-429F-B012-CCB0430E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50E42-259A-4459-B1E7-830C9BEF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0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8F8FA4-2484-45C5-A1DB-BD89D8AD0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F2FC8-0F0B-4584-B8DF-79B996E51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CF500-9DF0-428B-904C-25341BC0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F8480-9B8E-46D0-B7EF-AAA0B4EB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7CAF3-5040-414F-84BD-A7E09AAA1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2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27325D-FA13-4F0D-8AAE-3BFDD52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AE1C8-29EE-4253-BBEC-B32E8A090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CCB85-EDC5-4451-BE09-ACB865DCE4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ADD83-D8DE-4391-9361-2C3E3F50D7B4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A29A9-0398-4379-B467-10FA1429D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E15C5-3CB9-46FF-9A0B-816E591CF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176CD-274F-47A6-A44D-2E2F6CB51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6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88F2-F947-4C20-9C3A-22012B056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0791" y="2235200"/>
            <a:ext cx="4247617" cy="2387600"/>
          </a:xfrm>
        </p:spPr>
        <p:txBody>
          <a:bodyPr>
            <a:noAutofit/>
          </a:bodyPr>
          <a:lstStyle/>
          <a:p>
            <a:pPr rtl="1"/>
            <a:br>
              <a:rPr lang="fa-IR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r>
              <a:rPr lang="fa-IR" sz="4800" b="1" dirty="0">
                <a:solidFill>
                  <a:srgbClr val="0393D1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فصل دوم</a:t>
            </a:r>
            <a:br>
              <a:rPr lang="en-US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r>
              <a:rPr lang="fa-IR" sz="54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چی </a:t>
            </a:r>
            <a:r>
              <a:rPr lang="fa-IR" sz="5400" b="1" dirty="0" err="1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بخونم</a:t>
            </a:r>
            <a:r>
              <a:rPr lang="en-US" sz="54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؟</a:t>
            </a:r>
            <a:br>
              <a:rPr lang="en-US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endParaRPr lang="en-US" sz="4800" b="1" dirty="0">
              <a:latin typeface="YEKANBAKH-HEAVY" pitchFamily="2" charset="-78"/>
              <a:ea typeface="YEKANBAKH-HEAVY" pitchFamily="2" charset="-78"/>
              <a:cs typeface="YEKANBAKH-HEAVY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FE3162-3D1E-4645-8B72-45BD9A7D6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123518"/>
            <a:ext cx="2019300" cy="1104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32A2D6-70F3-FB40-806F-E9CA1B1FE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34499"/>
            <a:ext cx="2019300" cy="1104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6CCD60-B21E-8F4C-A9EC-D39C7D7CD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42" y="1408032"/>
            <a:ext cx="4291177" cy="3394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863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C52EB-197A-461B-8BFA-4091CDCEC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162"/>
            <a:ext cx="10515600" cy="1325563"/>
          </a:xfrm>
        </p:spPr>
        <p:txBody>
          <a:bodyPr/>
          <a:lstStyle/>
          <a:p>
            <a:pPr algn="r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فهرست مطالب</a:t>
            </a:r>
            <a:endParaRPr lang="en-US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A6187-7F7F-4097-8B1F-D7E113E41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منابع آزمون</a:t>
            </a:r>
          </a:p>
          <a:p>
            <a:pPr algn="r" rtl="1"/>
            <a:endParaRPr lang="fa-IR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آزمونها</a:t>
            </a:r>
          </a:p>
          <a:p>
            <a:pPr algn="r" rtl="1"/>
            <a:endParaRPr lang="fa-IR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بررسی منابع</a:t>
            </a:r>
            <a:endParaRPr lang="en-US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B1F2E8-63EE-DC4C-86DF-E51BD7A4A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123518"/>
            <a:ext cx="2019300" cy="1104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8121F8-DF04-7F4C-B23A-DFD1E4CA4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0051" y="675968"/>
            <a:ext cx="4773626" cy="4276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9911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09715A-9B42-0B46-83FF-9BF08D722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24" y="3301551"/>
            <a:ext cx="2633561" cy="7737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C0B500-7537-AE41-87E6-2901E0D8C46D}"/>
              </a:ext>
            </a:extLst>
          </p:cNvPr>
          <p:cNvSpPr txBox="1"/>
          <p:nvPr/>
        </p:nvSpPr>
        <p:spPr>
          <a:xfrm>
            <a:off x="8383348" y="3429000"/>
            <a:ext cx="1853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b="1" dirty="0">
                <a:solidFill>
                  <a:srgbClr val="283D94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بخش اول</a:t>
            </a:r>
            <a:endParaRPr lang="en-IR" sz="3600" b="1" dirty="0">
              <a:solidFill>
                <a:srgbClr val="283D94"/>
              </a:solidFill>
              <a:latin typeface="YEKANBAKH-HEAVY" pitchFamily="2" charset="-78"/>
              <a:ea typeface="YEKANBAKH-HEAVY" pitchFamily="2" charset="-78"/>
              <a:cs typeface="YEKANBAKH-HEAVY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645F7-628A-1346-B0BD-CEBB0CC4F3E8}"/>
              </a:ext>
            </a:extLst>
          </p:cNvPr>
          <p:cNvGrpSpPr/>
          <p:nvPr/>
        </p:nvGrpSpPr>
        <p:grpSpPr>
          <a:xfrm>
            <a:off x="8593742" y="1049244"/>
            <a:ext cx="1784935" cy="773780"/>
            <a:chOff x="8593742" y="1049244"/>
            <a:chExt cx="1784935" cy="77378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BE3F1B-2236-EA42-8850-7004A8366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3ABFDF-0659-7C4C-BB0D-3FBE6BE36069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612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6376B73-22F8-4E47-BAC1-F2115AE5DD33}"/>
              </a:ext>
            </a:extLst>
          </p:cNvPr>
          <p:cNvGrpSpPr/>
          <p:nvPr/>
        </p:nvGrpSpPr>
        <p:grpSpPr>
          <a:xfrm>
            <a:off x="8593742" y="1049244"/>
            <a:ext cx="1784935" cy="790996"/>
            <a:chOff x="8593742" y="1049244"/>
            <a:chExt cx="1784935" cy="7909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A373798-82CA-3945-8066-8D3DB4B92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4D843AB-2A2F-5146-A81D-22556A832212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منابع آزمون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5778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1BC91DB-3B13-4449-B379-FC8458986D05}"/>
              </a:ext>
            </a:extLst>
          </p:cNvPr>
          <p:cNvGrpSpPr/>
          <p:nvPr/>
        </p:nvGrpSpPr>
        <p:grpSpPr>
          <a:xfrm>
            <a:off x="8593742" y="1049244"/>
            <a:ext cx="1784935" cy="790996"/>
            <a:chOff x="8593742" y="1049244"/>
            <a:chExt cx="1784935" cy="7909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6C7750-FACC-5948-848B-FABA4C466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C36FEEE-2EA7-F843-BEF3-566AE7968F8B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منابع آزمون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277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BC774ED-587C-9545-9D16-D0C14638F93C}"/>
              </a:ext>
            </a:extLst>
          </p:cNvPr>
          <p:cNvGrpSpPr/>
          <p:nvPr/>
        </p:nvGrpSpPr>
        <p:grpSpPr>
          <a:xfrm>
            <a:off x="8593742" y="1049244"/>
            <a:ext cx="1784935" cy="790996"/>
            <a:chOff x="8593742" y="1049244"/>
            <a:chExt cx="1784935" cy="7909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BE58EF3-EF8F-6240-A1CE-DC40DEA11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BB7CB6-0A12-8B40-BD40-3B0EB90846C0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منابع آزمون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91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25DCC70-FC90-BC4E-8B16-15F5D89F8B6F}"/>
              </a:ext>
            </a:extLst>
          </p:cNvPr>
          <p:cNvGrpSpPr/>
          <p:nvPr/>
        </p:nvGrpSpPr>
        <p:grpSpPr>
          <a:xfrm>
            <a:off x="8593742" y="1049244"/>
            <a:ext cx="1784935" cy="790996"/>
            <a:chOff x="8593742" y="1049244"/>
            <a:chExt cx="1784935" cy="7909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0526C6-B24F-3E46-AA16-42C563C00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332E4C-580D-2541-AED7-85C7156217B1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منابع آزمون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52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10F255-373E-7D4D-AEDC-D0F5C85697CC}"/>
              </a:ext>
            </a:extLst>
          </p:cNvPr>
          <p:cNvGrpSpPr/>
          <p:nvPr/>
        </p:nvGrpSpPr>
        <p:grpSpPr>
          <a:xfrm>
            <a:off x="8593742" y="1049244"/>
            <a:ext cx="1784935" cy="790996"/>
            <a:chOff x="8593742" y="1049244"/>
            <a:chExt cx="1784935" cy="7909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12AEE85-5D2C-914B-BEE2-18B7868A0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1D52A1F-97EA-8946-AAF4-0537AD6D1FD4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منابع آزمون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7010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33FE5F-7A2E-794D-BF47-2BFBC1005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24" y="3301551"/>
            <a:ext cx="2633561" cy="7737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682E99-4A3D-6541-B977-CCC13DEE3E4E}"/>
              </a:ext>
            </a:extLst>
          </p:cNvPr>
          <p:cNvSpPr txBox="1"/>
          <p:nvPr/>
        </p:nvSpPr>
        <p:spPr>
          <a:xfrm>
            <a:off x="8383347" y="3429000"/>
            <a:ext cx="2468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b="1" dirty="0">
                <a:solidFill>
                  <a:srgbClr val="283D94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بخش دوم</a:t>
            </a:r>
            <a:endParaRPr lang="en-IR" sz="3600" b="1" dirty="0">
              <a:solidFill>
                <a:srgbClr val="283D94"/>
              </a:solidFill>
              <a:latin typeface="YEKANBAKH-HEAVY" pitchFamily="2" charset="-78"/>
              <a:ea typeface="YEKANBAKH-HEAVY" pitchFamily="2" charset="-78"/>
              <a:cs typeface="YEKANBAKH-HEAVY" pitchFamily="2" charset="-78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C8DD03-4F9E-AE47-BED5-5E24B7CFE86A}"/>
              </a:ext>
            </a:extLst>
          </p:cNvPr>
          <p:cNvGrpSpPr/>
          <p:nvPr/>
        </p:nvGrpSpPr>
        <p:grpSpPr>
          <a:xfrm>
            <a:off x="8593742" y="1049244"/>
            <a:ext cx="1784935" cy="773780"/>
            <a:chOff x="8593742" y="1049244"/>
            <a:chExt cx="1784935" cy="7737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36A542-34D9-5F43-B20D-38E384F02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2F5AAC-82F8-9F44-91D5-4FD89E70EE3C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2660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</p:spTree>
    <p:extLst>
      <p:ext uri="{BB962C8B-B14F-4D97-AF65-F5344CB8AC3E}">
        <p14:creationId xmlns:p14="http://schemas.microsoft.com/office/powerpoint/2010/main" val="3214103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</p:spTree>
    <p:extLst>
      <p:ext uri="{BB962C8B-B14F-4D97-AF65-F5344CB8AC3E}">
        <p14:creationId xmlns:p14="http://schemas.microsoft.com/office/powerpoint/2010/main" val="1818413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AF4B28-7489-0843-8651-73154B3F3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DCB5772-ADCD-874B-887F-AC08468990F1}"/>
              </a:ext>
            </a:extLst>
          </p:cNvPr>
          <p:cNvGrpSpPr/>
          <p:nvPr/>
        </p:nvGrpSpPr>
        <p:grpSpPr>
          <a:xfrm>
            <a:off x="3113269" y="2633821"/>
            <a:ext cx="2982731" cy="773780"/>
            <a:chOff x="3113269" y="2633821"/>
            <a:chExt cx="2982731" cy="7737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F40C8E7-9AD1-4545-A73A-46E405E9E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269" y="2633821"/>
              <a:ext cx="2633561" cy="7737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B8F1DE-C4E8-9847-9246-0C2427A22E99}"/>
                </a:ext>
              </a:extLst>
            </p:cNvPr>
            <p:cNvSpPr txBox="1"/>
            <p:nvPr/>
          </p:nvSpPr>
          <p:spPr>
            <a:xfrm>
              <a:off x="3627929" y="2697546"/>
              <a:ext cx="2468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sz="3600" b="1" dirty="0"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تحلیل منابع</a:t>
              </a:r>
              <a:endParaRPr lang="en-IR" sz="36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39045A7-0F6A-B24C-AFEA-700DC564D0FA}"/>
              </a:ext>
            </a:extLst>
          </p:cNvPr>
          <p:cNvGrpSpPr/>
          <p:nvPr/>
        </p:nvGrpSpPr>
        <p:grpSpPr>
          <a:xfrm>
            <a:off x="8593742" y="1049244"/>
            <a:ext cx="1784935" cy="773780"/>
            <a:chOff x="8593742" y="1049244"/>
            <a:chExt cx="1784935" cy="77378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EB50D8-EFE0-9644-BDE9-175375044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742" y="1049244"/>
              <a:ext cx="1784935" cy="77378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E62D0A-CCA0-0442-9195-0ADC3715B2C0}"/>
                </a:ext>
              </a:extLst>
            </p:cNvPr>
            <p:cNvSpPr txBox="1"/>
            <p:nvPr/>
          </p:nvSpPr>
          <p:spPr>
            <a:xfrm>
              <a:off x="8949789" y="1070799"/>
              <a:ext cx="1428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چی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بخونم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0294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8EB8ED-B9FF-483D-B130-D46BD41F0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83" y="2094160"/>
            <a:ext cx="7444279" cy="3589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71C70-993C-1F47-8229-423A3EFEA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88389"/>
            <a:ext cx="3279228" cy="4251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6F6FDD-DA54-8340-8330-A39A0DC76352}"/>
              </a:ext>
            </a:extLst>
          </p:cNvPr>
          <p:cNvSpPr txBox="1"/>
          <p:nvPr/>
        </p:nvSpPr>
        <p:spPr>
          <a:xfrm>
            <a:off x="7136519" y="95175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1843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443412-48C1-46AA-8676-54642C506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83" y="683306"/>
            <a:ext cx="6837039" cy="3174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1F6607-FA22-004C-9A81-0E0D7F0185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8838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A6C6D1-DE88-5546-8212-0FE763260E60}"/>
              </a:ext>
            </a:extLst>
          </p:cNvPr>
          <p:cNvSpPr txBox="1"/>
          <p:nvPr/>
        </p:nvSpPr>
        <p:spPr>
          <a:xfrm>
            <a:off x="7136519" y="95175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2060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A9D973-1A53-BD40-9728-36B51303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BA6499-3AF5-7544-BC2F-5FF9E9AA7C8E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1097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EB5596-FB80-40C8-89B2-32388C7AC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42" y="860882"/>
            <a:ext cx="6873166" cy="29949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3DD838-CFE5-D744-A866-17859B9FA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950A1F-B6EF-1C40-9366-A8D3E59D00DA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4678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DD98B9-739C-4B45-8783-D5F2A0716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27" y="598761"/>
            <a:ext cx="6983556" cy="33076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6BB1C0-781D-A140-8BD5-27892EA6B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53741F-37B3-D145-AF4E-A0B9BDDA5E18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9020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9C0F99-FDE8-4CDD-8476-76EC9ED8E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53" y="831658"/>
            <a:ext cx="6880821" cy="2949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7456A7-8D3F-AE48-A6B0-DFAC7F1B0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C7867D-880F-054D-84CE-D0B6EBE84B5E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223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D5146-0432-4033-8BCC-8D6640E99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14" y="704480"/>
            <a:ext cx="6905659" cy="31788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C6A514-655B-CE4E-9AC6-91B0D5927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743CA0-87C8-D14E-BEF8-7F858C7ADADF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0703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C20947-8942-4F15-967D-EC51233FC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50" y="1151650"/>
            <a:ext cx="6721040" cy="30499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1CD464-9858-914A-A220-D1C7993E9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D04CE-DC7A-9845-904A-CAE43B68AC47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3495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2026FF-7D09-498E-BF8D-BA18B817E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81" y="3744410"/>
            <a:ext cx="6724134" cy="2098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343FB0-7E58-4E1C-8FFB-E97A4DFAD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727" y="417377"/>
            <a:ext cx="6609248" cy="3274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FAE62D-3B36-D64E-8EA3-F90393252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6319E6-C27F-CF4B-B130-4B4D5CDC3D15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0001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5B6629-D14B-4B3D-9164-54AC4B07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79" y="1096186"/>
            <a:ext cx="6949694" cy="31575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9F9A5-9B4D-F44F-8734-238D778F2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AAD5B3-7795-9A49-B35F-9884219A12E0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4022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44BC14-D59E-4336-BB33-B7055E2BC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21" y="683019"/>
            <a:ext cx="6771005" cy="3194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49FBC1-A952-D943-8902-C9A06F5E7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FF13D2-3364-744E-AEED-7DE5D02DDA4F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3260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3A953B-ED60-4A14-80C9-3457D1D98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38" y="407060"/>
            <a:ext cx="6893797" cy="2596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4993CE-23E9-904C-8C0A-3887748FA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DF2112-47C6-5F46-9099-B9982F7C5F99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1150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7689FC-0898-4AE1-8DFD-38DCD114A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57" y="762208"/>
            <a:ext cx="6820792" cy="31037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4A58CB-6489-0B40-84C0-197B49BE4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0674AD-0642-394A-9686-97B7CEE4D4BF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2696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AAAAB4-9900-6443-81BF-D2783CE7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8618D4-1A7F-914F-A920-11A4F6B61603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8893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0110C3-ADE6-8A4B-8579-2B8598477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4" y="1077879"/>
            <a:ext cx="3279228" cy="425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3F33A-EED7-6946-8ED9-1EC2B7E18EBD}"/>
              </a:ext>
            </a:extLst>
          </p:cNvPr>
          <p:cNvSpPr txBox="1"/>
          <p:nvPr/>
        </p:nvSpPr>
        <p:spPr>
          <a:xfrm>
            <a:off x="7136519" y="941243"/>
            <a:ext cx="3279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چی </a:t>
            </a:r>
            <a:r>
              <a:rPr lang="fa-IR" sz="2400" b="1" dirty="0" err="1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بخونم</a:t>
            </a:r>
            <a:r>
              <a:rPr lang="fa-IR" sz="2400" b="1" dirty="0">
                <a:solidFill>
                  <a:srgbClr val="0393D1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؟</a:t>
            </a:r>
          </a:p>
          <a:p>
            <a:pPr algn="r" rtl="1"/>
            <a:r>
              <a:rPr lang="fa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تحلیل منابع</a:t>
            </a:r>
            <a:endParaRPr lang="en-IR" sz="2000" b="1" dirty="0">
              <a:solidFill>
                <a:srgbClr val="EEA842"/>
              </a:solidFill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7341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131</Words>
  <Application>Microsoft Macintosh PowerPoint</Application>
  <PresentationFormat>Widescreen</PresentationFormat>
  <Paragraphs>53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Yekan Bakh</vt:lpstr>
      <vt:lpstr>YEKANBAKH-HEAVY</vt:lpstr>
      <vt:lpstr>Office Theme</vt:lpstr>
      <vt:lpstr> فصل دوم چی بخونم؟ </vt:lpstr>
      <vt:lpstr>فهرست مطالب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کپسول آزمون نظام مهندسی برق فصل دوم:</dc:title>
  <dc:creator>mohammadkarimi62@gmail.com</dc:creator>
  <cp:lastModifiedBy>Microsoft Office User</cp:lastModifiedBy>
  <cp:revision>9</cp:revision>
  <dcterms:created xsi:type="dcterms:W3CDTF">2022-03-26T03:55:59Z</dcterms:created>
  <dcterms:modified xsi:type="dcterms:W3CDTF">2022-04-10T18:54:13Z</dcterms:modified>
</cp:coreProperties>
</file>