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9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4" r:id="rId26"/>
    <p:sldId id="285" r:id="rId27"/>
    <p:sldId id="286" r:id="rId28"/>
    <p:sldId id="287" r:id="rId29"/>
    <p:sldId id="288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434"/>
    <p:restoredTop sz="94709"/>
  </p:normalViewPr>
  <p:slideViewPr>
    <p:cSldViewPr snapToGrid="0">
      <p:cViewPr varScale="1">
        <p:scale>
          <a:sx n="188" d="100"/>
          <a:sy n="188" d="100"/>
        </p:scale>
        <p:origin x="22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0B94A-5FAF-4247-821B-3E4F247B28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9F06FE-2C65-44ED-8852-79A8A9254A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8A8F52-CCCD-409D-B3B3-5A78CC9FB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A4A38-7832-470E-B11C-8C4D7B1EF188}" type="datetimeFigureOut">
              <a:rPr lang="en-US" smtClean="0"/>
              <a:t>4/10/22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48D2A6-7211-4112-ACA5-1237AB5C0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584420-7523-4053-BE95-BB36B8351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8FBF1-6842-49F1-8D1E-61F714545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18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EB578-C22C-454F-91EF-258044D72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C61338-9C09-4D71-98F5-31815CA174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581865-3169-4B39-BB20-2F83DE4CC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A4A38-7832-470E-B11C-8C4D7B1EF188}" type="datetimeFigureOut">
              <a:rPr lang="en-US" smtClean="0"/>
              <a:t>4/10/22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ED3B83-804B-44A8-A673-677A6E105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F9D577-C78F-49D3-B0DD-01E1AD5E9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8FBF1-6842-49F1-8D1E-61F714545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012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3A3DF-103A-435F-B6EA-5A10C7659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BACC32-1A13-4BBF-9C40-E55C95144D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DBE625-033B-4EE5-9F3C-49E0878DF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A4A38-7832-470E-B11C-8C4D7B1EF188}" type="datetimeFigureOut">
              <a:rPr lang="en-US" smtClean="0"/>
              <a:t>4/10/22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655B38-F587-40A5-A959-64CD3A5F0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6DF1D5-E785-41AB-9EB2-A47CB427F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8FBF1-6842-49F1-8D1E-61F714545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166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DE217-4D18-47CC-80EE-211EE645B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5A0197-F5A8-4D83-B870-D7EF60A9FC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A2E651-B204-4AD9-A269-5B9200EA9E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5DAFC4-5267-4823-BCAC-1A51FAB90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A4A38-7832-470E-B11C-8C4D7B1EF188}" type="datetimeFigureOut">
              <a:rPr lang="en-US" smtClean="0"/>
              <a:t>4/10/22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90529A-8B91-45F3-B1EF-6677AB373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DA7F44-369B-4755-8FC2-3CABD4BDB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8FBF1-6842-49F1-8D1E-61F714545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837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AF11E-2C22-41F9-8310-AD8D69901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732937-3409-47C9-9D17-EABC084A7A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19BDBA-2051-45EA-B079-E13024288F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B66A71-E4D3-4CC8-864F-016D482033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A9C112-5019-4539-ADF5-6A47050BE0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4E2AEFA-C735-4BF4-9574-B86979EA2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A4A38-7832-470E-B11C-8C4D7B1EF188}" type="datetimeFigureOut">
              <a:rPr lang="en-US" smtClean="0"/>
              <a:t>4/10/22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A09A66A-797A-4ABC-AFBA-7E66A5BF9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7262ED-3F3E-4949-A435-ADE912EAC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8FBF1-6842-49F1-8D1E-61F714545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459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627F6-9FC8-4774-9C41-ADEB111DC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066B36-265E-44E7-8C24-D3A919A2D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A4A38-7832-470E-B11C-8C4D7B1EF188}" type="datetimeFigureOut">
              <a:rPr lang="en-US" smtClean="0"/>
              <a:t>4/10/22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07DFB4-6D23-4474-B626-3DAF120ED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C94345-352A-496F-829D-240618B25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8FBF1-6842-49F1-8D1E-61F714545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268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7A9E54-05BB-40A1-B605-74B0E5918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A4A38-7832-470E-B11C-8C4D7B1EF188}" type="datetimeFigureOut">
              <a:rPr lang="en-US" smtClean="0"/>
              <a:t>4/10/22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598F2F-7936-4148-92DD-40023CEBE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8F4C91-2682-4D1D-A315-4C09ABDF2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8FBF1-6842-49F1-8D1E-61F714545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719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80CB3-C5CB-4FB3-95DA-6A19B35D4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0F3B8A-2323-4809-AB2B-EBB5A28150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AF128-562E-4CC8-B0B9-8207582A0D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A0D9F0-FBAB-4C46-A870-92B852D8F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A4A38-7832-470E-B11C-8C4D7B1EF188}" type="datetimeFigureOut">
              <a:rPr lang="en-US" smtClean="0"/>
              <a:t>4/10/22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99907D-F87C-48D1-B83D-57F958A10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616201-01D8-4289-B2A5-9915D25B7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8FBF1-6842-49F1-8D1E-61F714545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313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DD65A-8BEC-446E-ADA5-DB72A0C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D50D0F-29E0-4C67-BC6E-309428495A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5076DC-0470-451C-9510-6C75A10641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B0538B-8F89-4ECF-A695-7B8998A13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A4A38-7832-470E-B11C-8C4D7B1EF188}" type="datetimeFigureOut">
              <a:rPr lang="en-US" smtClean="0"/>
              <a:t>4/10/22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25F39A-C9B9-46E5-B7B5-5F0991A25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75D634-9308-48D6-9AB5-137F7D618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8FBF1-6842-49F1-8D1E-61F714545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777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DB4D0-9776-4B58-B81E-C2B38C578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760DA9-C1BB-4473-9792-F4A63A1108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92F585-CAC0-486D-AEEB-632FAFE7C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A4A38-7832-470E-B11C-8C4D7B1EF188}" type="datetimeFigureOut">
              <a:rPr lang="en-US" smtClean="0"/>
              <a:t>4/10/22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9ADEC7-4BE0-4F11-B9C3-D37118AED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448E5C-B660-4F56-A916-5CDDF61FE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8FBF1-6842-49F1-8D1E-61F714545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933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632BB1E-E0BB-4922-8EE6-CD02BF57B1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A783BC-CBB9-4739-BE3E-09A2A03EEA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143343-45D8-41B4-8C18-6342D78DF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A4A38-7832-470E-B11C-8C4D7B1EF188}" type="datetimeFigureOut">
              <a:rPr lang="en-US" smtClean="0"/>
              <a:t>4/10/22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21086-DC94-4810-8386-325749516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DD8A30-8FB0-4DBB-B180-CAD70C59D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8FBF1-6842-49F1-8D1E-61F714545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29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DC1E1A-3F35-44AB-B091-EAB0ECAFD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90EA2A-8B61-4D2D-9C56-7FA3E4BDA8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6DBF81-899D-45BF-BBD6-019C127E73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2A4A38-7832-470E-B11C-8C4D7B1EF188}" type="datetimeFigureOut">
              <a:rPr lang="en-US" smtClean="0"/>
              <a:t>4/10/22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F84541-9C0F-4874-9698-7AC629A934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0244FC-2703-4164-8FB8-7849F92507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08FBF1-6842-49F1-8D1E-61F714545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844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2E9D6FF-7B41-CC4D-B898-A883965C01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79300" cy="6858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3339204-EA8B-E648-B5BA-9A90FDAD2F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7980" y="1903396"/>
            <a:ext cx="4302770" cy="305120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82D1178-BE66-5442-A7CF-A767130DFC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2050" y="2462400"/>
            <a:ext cx="2809202" cy="144284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76B5E48-8381-354A-A304-4D612988F1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8647" y="2437199"/>
            <a:ext cx="3276007" cy="1493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006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8C7AB33-8EC2-F54C-8E8A-5498980DA4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0800" y="1102350"/>
            <a:ext cx="2849300" cy="3736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791AEF8-F738-2B4A-8120-FAF1B9412D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9550" y="1113138"/>
            <a:ext cx="1760551" cy="362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8826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" y="1786"/>
            <a:ext cx="12188825" cy="6856214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7BBB7F4-E169-1646-9E98-F2263569CE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0800" y="1102350"/>
            <a:ext cx="2849300" cy="3736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6EBBCDC-62F1-DD4C-AE35-B7A8677C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9550" y="1102350"/>
            <a:ext cx="1760550" cy="6786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7CF0D51-1714-FB43-A887-E29ACB4AEA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9550" y="1102350"/>
            <a:ext cx="1760550" cy="678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96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893"/>
            <a:ext cx="12188825" cy="6856214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E46E847-03B3-4E44-97CB-B67ABEF108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0800" y="1102350"/>
            <a:ext cx="2849300" cy="3736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CD7FA27-D491-274D-A13A-F838DBCF3D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9550" y="1102350"/>
            <a:ext cx="1760550" cy="6786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223C32E-C1CD-BD47-8D64-56588008E6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9550" y="1102350"/>
            <a:ext cx="1760550" cy="678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8598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BB894B2-8867-5E41-B688-AE9BD0FE24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0800" y="1102350"/>
            <a:ext cx="2849300" cy="3736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F5FE86F-9A43-E14E-B32C-45425CB93A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9550" y="1102350"/>
            <a:ext cx="1760550" cy="6786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3891FA9-B34F-BA44-8EBC-6F964FDEB1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9550" y="1102349"/>
            <a:ext cx="1760550" cy="678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1344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3F979C8-36CF-4A41-B64D-83C44A1C3D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0800" y="1102350"/>
            <a:ext cx="2849300" cy="3736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5018EB4-057F-0A4B-8DDE-D6C5B8742E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9550" y="1102350"/>
            <a:ext cx="1760550" cy="6786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52F991C-B23D-B343-B08D-DE5588149C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9550" y="1102349"/>
            <a:ext cx="1760550" cy="678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669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CC9CDA2-5ED1-BB43-84CE-A05B98EE18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0800" y="1102350"/>
            <a:ext cx="2849300" cy="3736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530E88A-4F05-7248-88E6-319F04C911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9550" y="1102350"/>
            <a:ext cx="1760550" cy="6786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9A3928E-3003-EB4A-862E-9C773FA9BF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9550" y="1102349"/>
            <a:ext cx="1760550" cy="678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5792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539DE02-E50C-004D-B380-F52F7EFB23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0800" y="1102350"/>
            <a:ext cx="2849300" cy="3736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298E0E8-A8F4-3541-869F-9EC95DB74D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9550" y="1102350"/>
            <a:ext cx="1760550" cy="6786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DE96689-AA47-9D4C-9A7E-75B836EC61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9550" y="1102349"/>
            <a:ext cx="1760550" cy="678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8540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D9A592-783C-FD40-BE44-4F7F257ED6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0800" y="1102350"/>
            <a:ext cx="2849300" cy="3736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C3032D4-546C-BE4E-934D-25CDCD939B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9550" y="1102350"/>
            <a:ext cx="1760550" cy="6786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7E8B6B4-2A51-3443-BBB7-DB3DF85CBA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9550" y="1102350"/>
            <a:ext cx="1760550" cy="678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676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0493F89-81A6-5F4F-9731-1B49EA68CC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0800" y="1102350"/>
            <a:ext cx="2849300" cy="3736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94A27EC-4ABF-BD46-98A2-C429352188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9550" y="1102350"/>
            <a:ext cx="1760550" cy="6786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B0C7204-F12C-1443-8AE6-A439BD56E2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9550" y="1102350"/>
            <a:ext cx="1760550" cy="678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8511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A31AF2E-1EDC-344D-9498-2AD937A4E3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0800" y="1102350"/>
            <a:ext cx="2849300" cy="3736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EF2D24E-A105-EE49-A3C1-1759D5D0EB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9550" y="1102350"/>
            <a:ext cx="1760550" cy="6786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5637250-DB9E-ED42-BF69-994411384F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9550" y="1102349"/>
            <a:ext cx="1760550" cy="678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7323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107E26E-6DC7-B14A-80E3-D2A0646438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0800" y="1102350"/>
            <a:ext cx="2849300" cy="3736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0EB4636-6322-5A4F-BF07-F160AF5379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9550" y="1102350"/>
            <a:ext cx="1760550" cy="6786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7A97553-C656-F245-90A9-FF17C5B669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9550" y="1102349"/>
            <a:ext cx="1760550" cy="678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8602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" y="1786"/>
            <a:ext cx="12188825" cy="6856214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0134319-3B34-9444-AB64-E1BF6F9F52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0800" y="1102350"/>
            <a:ext cx="2849300" cy="3736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C4C46FB-75ED-9C47-BAB5-49D0ED2515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9550" y="1102350"/>
            <a:ext cx="1760550" cy="6786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537DC59-D607-544A-A7A4-28BB498AC5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9550" y="1102349"/>
            <a:ext cx="1760550" cy="678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2656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596D2E9-B877-3549-A25D-FA8004689F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0800" y="1102350"/>
            <a:ext cx="2849300" cy="3736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BBF638B-8403-8E47-91CB-7CB099A3B1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9550" y="1059150"/>
            <a:ext cx="1760550" cy="362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3598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7497DDD-710F-B149-992E-905F8603C6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0800" y="1102350"/>
            <a:ext cx="2849300" cy="3736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07A0E26-721F-6E42-A3E2-B561268661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9550" y="1059150"/>
            <a:ext cx="1760550" cy="6786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0BFAE3E-E370-B042-A7D4-E2017D3AF6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9550" y="1059150"/>
            <a:ext cx="1760550" cy="678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1180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4DA02C6-71B3-5646-AB6E-0C99EB5939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0800" y="1102350"/>
            <a:ext cx="2849300" cy="3736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7158C17-4A10-144F-BE0E-823EAC9DD1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9550" y="1059150"/>
            <a:ext cx="1760550" cy="6786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DAF7F19-C715-824F-8F47-D93ACA92FF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9550" y="1059151"/>
            <a:ext cx="1760550" cy="678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3048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A4ADCEA-E978-5D43-B151-651CF31996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0800" y="1102350"/>
            <a:ext cx="2849300" cy="3736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29E848E-28C4-674B-BE31-856D6FA8A9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9550" y="1059150"/>
            <a:ext cx="1760550" cy="67868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6844D96-27AB-0F45-8609-C54634C39F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9550" y="1059151"/>
            <a:ext cx="1760550" cy="678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7779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7AAF872-4270-DE42-B769-63A1DF5F08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0800" y="1102350"/>
            <a:ext cx="2849300" cy="3736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0002AB1-445A-2E44-86A2-85D2A4E472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9550" y="1059150"/>
            <a:ext cx="1760550" cy="67868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75DF245-940B-6C41-BBDF-BE58687FFB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9550" y="1059151"/>
            <a:ext cx="1760550" cy="678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6919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2B8A19-27A7-6B4D-894F-4F88774B81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0800" y="1102350"/>
            <a:ext cx="2849300" cy="3736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7FB0F58-6DC3-4341-B222-C2981213FE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9550" y="1059150"/>
            <a:ext cx="1760550" cy="6786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B7ADEE5-D0C0-134B-8300-B8EA3E464F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9550" y="1059151"/>
            <a:ext cx="1760550" cy="678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9800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0"/>
            <a:ext cx="12197842" cy="6861286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E0AB6B3-5FD1-0E4F-8D3A-9B70AB50CC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0800" y="1102350"/>
            <a:ext cx="2849300" cy="3736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0CA2D8C-44DA-6041-9274-9B16628C78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9550" y="1059150"/>
            <a:ext cx="1760550" cy="67868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C2F35D5-263A-3447-AC06-8DD0ED409D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9550" y="1059151"/>
            <a:ext cx="1760550" cy="678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7602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E12A82E-E0F5-124B-85AC-3B817165C1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0800" y="1102350"/>
            <a:ext cx="2849300" cy="3736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79A86FB-1A49-3047-9119-14AFE6D1A0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9550" y="1059150"/>
            <a:ext cx="1760550" cy="6786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1DE9A39-0AB8-034A-95DA-800C29F63B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9550" y="1059151"/>
            <a:ext cx="1760550" cy="678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4864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5EE023E-0444-8441-B562-AE89FEBF07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0800" y="1102350"/>
            <a:ext cx="2849300" cy="3736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8940997-677A-064C-A582-59DD68A0FB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9550" y="1059150"/>
            <a:ext cx="1760550" cy="6786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4A61B8-11BD-754B-8047-41917235F9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9550" y="1059150"/>
            <a:ext cx="1760550" cy="678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4741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7869869-AAAC-094D-8A87-AA99034FFD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0800" y="1102350"/>
            <a:ext cx="2849300" cy="3736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274CA3F-B405-0647-949A-97B084C1BD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9550" y="1059150"/>
            <a:ext cx="1760550" cy="6786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E887970-F080-EB47-923B-979A051C08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9550" y="1059150"/>
            <a:ext cx="1760550" cy="678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0367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32DDE46-875A-2F45-92AC-6707D27D0A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0800" y="1102350"/>
            <a:ext cx="2849300" cy="3736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55A7ECD-EAD7-4043-9340-4E7B68A3FD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9550" y="1059150"/>
            <a:ext cx="1760550" cy="6786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8B2467D-7DDA-1B46-9F2B-428CA6FFE1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9550" y="1059150"/>
            <a:ext cx="1760550" cy="678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0392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" y="1786"/>
            <a:ext cx="12188825" cy="6856214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98B3D79-B4B9-B043-ACA6-84527934AE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0800" y="1102350"/>
            <a:ext cx="2849300" cy="3736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D799E77-7546-8244-8F37-5453E2CD4D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1931" y="1102350"/>
            <a:ext cx="1760550" cy="362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3253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5B6C3EC-2404-9B47-A00B-89FD2AFBE0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0800" y="1102350"/>
            <a:ext cx="2849300" cy="3736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AB025CD-5ABF-A149-952B-6332863136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1931" y="1102350"/>
            <a:ext cx="1760550" cy="6786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A7734D2-D070-CD46-AA11-BE50D26C1E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1931" y="1102350"/>
            <a:ext cx="1760550" cy="678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1145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AF3760D-3FFB-1844-B87F-2C0D3EC1AD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0800" y="1102350"/>
            <a:ext cx="2849300" cy="3736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CB00C69-540C-EE48-A78F-EE03054D2E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1931" y="1102350"/>
            <a:ext cx="1760550" cy="6786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3A7C0BC-D921-464C-BD7C-E71C31B638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1931" y="1102349"/>
            <a:ext cx="1760550" cy="678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7111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FD2025B-8C70-1646-8300-19B843334B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0800" y="1102350"/>
            <a:ext cx="2849300" cy="3736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B647128-FDB0-F640-93B5-C17400BFE8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1931" y="1102350"/>
            <a:ext cx="1760550" cy="6786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B8A1634-87D0-9E4E-9D54-741F10FD95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1931" y="1102349"/>
            <a:ext cx="1760550" cy="678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0201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893"/>
            <a:ext cx="12188825" cy="6856214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7F8B025-C7A2-8E43-B0E5-6E4F1853BA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0800" y="1102350"/>
            <a:ext cx="2849300" cy="3736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CD0323B-1EBC-FE4A-B08C-EFE62C5023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1931" y="1102350"/>
            <a:ext cx="1760550" cy="6786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30B09C9-C6AD-9941-BB6E-3D06753D17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1931" y="1102349"/>
            <a:ext cx="1760550" cy="678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4190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</TotalTime>
  <Words>0</Words>
  <Application>Microsoft Macintosh PowerPoint</Application>
  <PresentationFormat>Widescreen</PresentationFormat>
  <Paragraphs>0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کپسول آزمون نظام مهندسی برق فصل اول: آزمون چیست؟</dc:title>
  <dc:creator>mohammadkarimi62@gmail.com</dc:creator>
  <cp:lastModifiedBy>Microsoft Office User</cp:lastModifiedBy>
  <cp:revision>6</cp:revision>
  <dcterms:created xsi:type="dcterms:W3CDTF">2022-03-26T03:52:51Z</dcterms:created>
  <dcterms:modified xsi:type="dcterms:W3CDTF">2022-04-10T18:24:33Z</dcterms:modified>
</cp:coreProperties>
</file>